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5176499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2039" x="-3832"/>
            <a:ext cy="5165065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660" x="14659"/>
            <a:ext cy="5165065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661" x="-846666"/>
            <a:ext cy="5176308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131" x="-524933"/>
            <a:ext cy="5176308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242060" x="1082040"/>
            <a:ext cy="1102500" cx="70509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423159" x="1082040"/>
            <a:ext cy="694199" cx="70358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r" indent="152400" marL="0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algn="r" indent="152400" marL="0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244242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244242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244242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3700039" x="-6264"/>
            <a:ext cy="2325488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4025503" x="1792288"/>
            <a:ext cy="603599" cx="5486399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indent="152400" marL="0">
              <a:buSzPct val="100000"/>
              <a:buNone/>
              <a:defRPr sz="24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9540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07950" marL="742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01600" marL="1600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01600" marL="20574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01600" marL="2514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01600" marL="29718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01600" marL="34290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01600" marL="3886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cartogram.tamucc.edu/chrgis/maps/" Type="http://schemas.openxmlformats.org/officeDocument/2006/relationships/hyperlink" TargetMode="External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4"/><Relationship Target="../media/image11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4"/><Relationship Target="../media/image03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4"/><Relationship Target="../media/image01.png" Type="http://schemas.openxmlformats.org/officeDocument/2006/relationships/image" Id="rId3"/><Relationship Target="../media/image10.png" Type="http://schemas.openxmlformats.org/officeDocument/2006/relationships/image" Id="rId5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y="1242050" x="788100"/>
            <a:ext cy="1102500" cx="7567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CHRGIS TOOL TUTORIAL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y="2423159" x="1082040"/>
            <a:ext cy="694199" cx="7035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7th Grade Science PBL Lesson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Example Screenshot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26950" x="1089050"/>
            <a:ext cy="2686050" cx="2190750"/>
          </a:xfrm>
          <a:prstGeom prst="rect">
            <a:avLst/>
          </a:prstGeom>
        </p:spPr>
      </p:pic>
      <p:sp>
        <p:nvSpPr>
          <p:cNvPr id="126" name="Shape 126"/>
          <p:cNvSpPr txBox="1"/>
          <p:nvPr/>
        </p:nvSpPr>
        <p:spPr>
          <a:xfrm>
            <a:off y="1687575" x="4037275"/>
            <a:ext cy="3093600" cx="41261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/>
              <a:t>By simply clicking and dragging, you can measure the distances between any two points. Here, I measured the distance between two different places from one location. All measurements are in feet.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y="1264425" x="933600"/>
            <a:ext cy="3610200" cx="7753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93700" marL="45720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sz="2600" lang="en"/>
              <a:t>Make sure you have Microsoft Silverlight installed on your computer</a:t>
            </a:r>
          </a:p>
          <a:p>
            <a:pPr rtl="0" lvl="0" indent="-393700" marL="45720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sz="2600" lang="en"/>
              <a:t>Go to </a:t>
            </a:r>
            <a:r>
              <a:rPr u="sng" sz="2600" lang="en">
                <a:solidFill>
                  <a:schemeClr val="hlink"/>
                </a:solidFill>
                <a:hlinkClick r:id="rId3"/>
              </a:rPr>
              <a:t>http://cartogram.tamucc.edu/chrgis/maps/</a:t>
            </a:r>
          </a:p>
          <a:p>
            <a:pPr rtl="0" lvl="0" indent="-393700" marL="45720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sz="2600" lang="en"/>
              <a:t>Verify your Silverlight is updated.</a:t>
            </a:r>
          </a:p>
          <a:p>
            <a:pPr lvl="0" indent="-393700" marL="457200"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sz="2600" lang="en"/>
              <a:t>Use this tutorial to ensure proper use.</a:t>
            </a:r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Before You Use the Tool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Basic Controls</a:t>
            </a:r>
          </a:p>
        </p:txBody>
      </p:sp>
      <p:pic>
        <p:nvPicPr>
          <p:cNvPr id="54" name="Shape 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90300" x="2895600"/>
            <a:ext cy="1762125" cx="3352800"/>
          </a:xfrm>
          <a:prstGeom prst="rect">
            <a:avLst/>
          </a:prstGeom>
        </p:spPr>
      </p:pic>
      <p:sp>
        <p:nvSpPr>
          <p:cNvPr id="55" name="Shape 55"/>
          <p:cNvSpPr txBox="1"/>
          <p:nvPr/>
        </p:nvSpPr>
        <p:spPr>
          <a:xfrm>
            <a:off y="1200175" x="2022450"/>
            <a:ext cy="791399" cx="50990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/>
              <a:t>In the upper right hand corner, you find the basic controls.</a:t>
            </a:r>
          </a:p>
        </p:txBody>
      </p:sp>
      <p:cxnSp>
        <p:nvCxnSpPr>
          <p:cNvPr id="56" name="Shape 56"/>
          <p:cNvCxnSpPr>
            <a:stCxn id="57" idx="0"/>
          </p:cNvCxnSpPr>
          <p:nvPr/>
        </p:nvCxnSpPr>
        <p:spPr>
          <a:xfrm rot="10800000" flipH="1">
            <a:off y="3068350" x="3338799"/>
            <a:ext cy="1235399" cx="835800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8" name="Shape 58"/>
          <p:cNvCxnSpPr>
            <a:stCxn id="57" idx="0"/>
          </p:cNvCxnSpPr>
          <p:nvPr/>
        </p:nvCxnSpPr>
        <p:spPr>
          <a:xfrm rot="10800000" flipH="1">
            <a:off y="3124749" x="3338799"/>
            <a:ext cy="1179000" cx="11345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57" name="Shape 57"/>
          <p:cNvSpPr txBox="1"/>
          <p:nvPr/>
        </p:nvSpPr>
        <p:spPr>
          <a:xfrm>
            <a:off y="4303750" x="2301250"/>
            <a:ext cy="686399" cx="2075099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Click here to zoom in and out.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y="4303725" x="5111200"/>
            <a:ext cy="686399" cx="2398199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Click the direction letter to move a desired direction.</a:t>
            </a:r>
          </a:p>
        </p:txBody>
      </p:sp>
      <p:cxnSp>
        <p:nvCxnSpPr>
          <p:cNvPr id="60" name="Shape 60"/>
          <p:cNvCxnSpPr>
            <a:stCxn id="59" idx="0"/>
          </p:cNvCxnSpPr>
          <p:nvPr/>
        </p:nvCxnSpPr>
        <p:spPr>
          <a:xfrm rot="10800000">
            <a:off y="3124724" x="5078799"/>
            <a:ext cy="1179000" cx="12314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5" name="Shape 6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81874" x="160500"/>
            <a:ext cy="3197799" cx="3810825"/>
          </a:xfrm>
          <a:prstGeom prst="rect">
            <a:avLst/>
          </a:prstGeom>
        </p:spPr>
      </p:pic>
      <p:sp>
        <p:nvSpPr>
          <p:cNvPr id="66" name="Shape 66"/>
          <p:cNvSpPr txBox="1"/>
          <p:nvPr>
            <p:ph idx="1" type="body"/>
          </p:nvPr>
        </p:nvSpPr>
        <p:spPr>
          <a:xfrm>
            <a:off y="1284617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400" lang="en"/>
              <a:t>We will be using the University Beach site:</a:t>
            </a:r>
          </a:p>
          <a:p>
            <a:r>
              <a:t/>
            </a:r>
          </a:p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Choosing the Correct Map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y="2239950" x="457200"/>
            <a:ext cy="843599" cx="33662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200" lang="en"/>
              <a:t>Click Here To Access the University Beach Site</a:t>
            </a:r>
          </a:p>
        </p:txBody>
      </p:sp>
      <p:cxnSp>
        <p:nvCxnSpPr>
          <p:cNvPr id="69" name="Shape 69"/>
          <p:cNvCxnSpPr/>
          <p:nvPr/>
        </p:nvCxnSpPr>
        <p:spPr>
          <a:xfrm flipH="1">
            <a:off y="3027975" x="1848925"/>
            <a:ext cy="1768199" cx="2423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70" name="Shape 7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239950" x="6628200"/>
            <a:ext cy="2400300" cx="2000250"/>
          </a:xfrm>
          <a:prstGeom prst="rect">
            <a:avLst/>
          </a:prstGeom>
        </p:spPr>
      </p:pic>
      <p:sp>
        <p:nvSpPr>
          <p:cNvPr id="71" name="Shape 71"/>
          <p:cNvSpPr txBox="1"/>
          <p:nvPr/>
        </p:nvSpPr>
        <p:spPr>
          <a:xfrm>
            <a:off y="2906850" x="4909350"/>
            <a:ext cy="972000" cx="14453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Next Click Here to Go to University Beach Site</a:t>
            </a:r>
          </a:p>
        </p:txBody>
      </p:sp>
      <p:cxnSp>
        <p:nvCxnSpPr>
          <p:cNvPr id="72" name="Shape 72"/>
          <p:cNvCxnSpPr/>
          <p:nvPr/>
        </p:nvCxnSpPr>
        <p:spPr>
          <a:xfrm>
            <a:off y="3552800" x="5942875"/>
            <a:ext cy="742800" cx="1065900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Getting Acquainted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87800" x="457200"/>
            <a:ext cy="3636449" cx="2964874"/>
          </a:xfrm>
          <a:prstGeom prst="rect">
            <a:avLst/>
          </a:prstGeom>
        </p:spPr>
      </p:pic>
      <p:sp>
        <p:nvSpPr>
          <p:cNvPr id="79" name="Shape 79"/>
          <p:cNvSpPr txBox="1"/>
          <p:nvPr/>
        </p:nvSpPr>
        <p:spPr>
          <a:xfrm>
            <a:off y="2858775" x="1138525"/>
            <a:ext cy="1279800" cx="1974300"/>
          </a:xfrm>
          <a:prstGeom prst="rect">
            <a:avLst/>
          </a:prstGeom>
          <a:solidFill>
            <a:srgbClr val="000000"/>
          </a:solidFill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If not already opened, click the map legend arrows to open up the years and types of photos to view</a:t>
            </a:r>
          </a:p>
        </p:txBody>
      </p:sp>
      <p:cxnSp>
        <p:nvCxnSpPr>
          <p:cNvPr id="80" name="Shape 80"/>
          <p:cNvCxnSpPr>
            <a:stCxn id="79" idx="1"/>
          </p:cNvCxnSpPr>
          <p:nvPr/>
        </p:nvCxnSpPr>
        <p:spPr>
          <a:xfrm rot="10800000">
            <a:off y="2478975" x="629725"/>
            <a:ext cy="1019699" cx="5087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81" name="Shape 8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44325" x="6061200"/>
            <a:ext cy="3723399" cx="2516600"/>
          </a:xfrm>
          <a:prstGeom prst="rect">
            <a:avLst/>
          </a:prstGeom>
        </p:spPr>
      </p:pic>
      <p:sp>
        <p:nvSpPr>
          <p:cNvPr id="82" name="Shape 82"/>
          <p:cNvSpPr txBox="1"/>
          <p:nvPr/>
        </p:nvSpPr>
        <p:spPr>
          <a:xfrm>
            <a:off y="1387800" x="3800987"/>
            <a:ext cy="1340399" cx="18812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You should now be able to see the shots of University Beach from 2000-2012.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y="3286350" x="3801000"/>
            <a:ext cy="1340399" cx="1881299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By clicking in the boxes, you can see the beach line  at different time frames.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The Beach Line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97462" x="749975"/>
            <a:ext cy="3593374" cx="1822024"/>
          </a:xfrm>
          <a:prstGeom prst="rect">
            <a:avLst/>
          </a:prstGeom>
        </p:spPr>
      </p:pic>
      <p:pic>
        <p:nvPicPr>
          <p:cNvPr id="90" name="Shape 9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73987" x="4577250"/>
            <a:ext cy="2440324" cx="4464774"/>
          </a:xfrm>
          <a:prstGeom prst="rect">
            <a:avLst/>
          </a:prstGeom>
        </p:spPr>
      </p:pic>
      <p:sp>
        <p:nvSpPr>
          <p:cNvPr id="91" name="Shape 91"/>
          <p:cNvSpPr txBox="1"/>
          <p:nvPr/>
        </p:nvSpPr>
        <p:spPr>
          <a:xfrm>
            <a:off y="2279757" x="2776462"/>
            <a:ext cy="1828800" cx="1596300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By clicking in the different dates in menu, you can view the different locations of shorelines for each year selected.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Selecting Aerial Photos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615699" x="424875"/>
            <a:ext cy="2677499" cx="3433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400" lang="en"/>
              <a:t>On the left side of the screen under the beach line menu there is also the option for you to choose which aerial photograph you would like to view.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47425" x="3858375"/>
            <a:ext cy="3429000" cx="2457450"/>
          </a:xfrm>
          <a:prstGeom prst="rect">
            <a:avLst/>
          </a:prstGeom>
        </p:spPr>
      </p:pic>
      <p:sp>
        <p:nvSpPr>
          <p:cNvPr id="99" name="Shape 99"/>
          <p:cNvSpPr txBox="1"/>
          <p:nvPr/>
        </p:nvSpPr>
        <p:spPr>
          <a:xfrm>
            <a:off y="2294225" x="6766475"/>
            <a:ext cy="1535399" cx="1805400"/>
          </a:xfrm>
          <a:prstGeom prst="rect">
            <a:avLst/>
          </a:prstGeom>
          <a:solidFill>
            <a:srgbClr val="000000"/>
          </a:solidFill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By dragging this circle across the bar you can make the image more or less transparent. (a.k.a. see through)</a:t>
            </a:r>
          </a:p>
        </p:txBody>
      </p:sp>
      <p:cxnSp>
        <p:nvCxnSpPr>
          <p:cNvPr id="100" name="Shape 100"/>
          <p:cNvCxnSpPr>
            <a:stCxn id="99" idx="1"/>
          </p:cNvCxnSpPr>
          <p:nvPr/>
        </p:nvCxnSpPr>
        <p:spPr>
          <a:xfrm rot="10800000">
            <a:off y="1703825" x="5264675"/>
            <a:ext cy="1358099" cx="1501799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3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Example Screen Shots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068175" x="1961125"/>
            <a:ext cy="847725" cx="1885950"/>
          </a:xfrm>
          <a:prstGeom prst="rect">
            <a:avLst/>
          </a:prstGeom>
        </p:spPr>
      </p:pic>
      <p:pic>
        <p:nvPicPr>
          <p:cNvPr id="107" name="Shape 10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068175" x="5360525"/>
            <a:ext cy="923925" cx="1990725"/>
          </a:xfrm>
          <a:prstGeom prst="rect">
            <a:avLst/>
          </a:prstGeom>
        </p:spPr>
      </p:pic>
      <p:pic>
        <p:nvPicPr>
          <p:cNvPr id="108" name="Shape 10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203275" x="2919600"/>
            <a:ext cy="2100325" cx="3236125"/>
          </a:xfrm>
          <a:prstGeom prst="rect">
            <a:avLst/>
          </a:prstGeom>
        </p:spPr>
      </p:pic>
      <p:sp>
        <p:nvSpPr>
          <p:cNvPr id="109" name="Shape 109"/>
          <p:cNvSpPr txBox="1"/>
          <p:nvPr/>
        </p:nvSpPr>
        <p:spPr>
          <a:xfrm>
            <a:off y="4514775" x="1715550"/>
            <a:ext cy="557099" cx="5712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/>
              <a:t>Notice the beach was not even built yet!!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y="642750" x="4195350"/>
            <a:ext cy="619200" cx="816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9600" lang="en"/>
              <a:t>+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y="1244244" x="457200"/>
            <a:ext cy="864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n">
                <a:solidFill>
                  <a:srgbClr val="000000"/>
                </a:solidFill>
              </a:rPr>
              <a:t>It may also be helpful to measure the distances between different years’ beach lines!</a:t>
            </a:r>
          </a:p>
        </p:txBody>
      </p:sp>
      <p:sp>
        <p:nvSpPr>
          <p:cNvPr id="116" name="Shape 116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Measuring Distances on Maps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624475" x="2817000"/>
            <a:ext cy="1333500" cx="3238500"/>
          </a:xfrm>
          <a:prstGeom prst="rect">
            <a:avLst/>
          </a:prstGeom>
        </p:spPr>
      </p:pic>
      <p:sp>
        <p:nvSpPr>
          <p:cNvPr id="118" name="Shape 118"/>
          <p:cNvSpPr txBox="1"/>
          <p:nvPr/>
        </p:nvSpPr>
        <p:spPr>
          <a:xfrm>
            <a:off y="2842250" x="2718000"/>
            <a:ext cy="593399" cx="3436499"/>
          </a:xfrm>
          <a:prstGeom prst="rect">
            <a:avLst/>
          </a:prstGeom>
          <a:solidFill>
            <a:srgbClr val="000000"/>
          </a:solidFill>
          <a:ln w="2857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FF00"/>
                </a:solidFill>
              </a:rPr>
              <a:t>Use this tool to help measure distances between two places on the map.</a:t>
            </a:r>
          </a:p>
        </p:txBody>
      </p:sp>
      <p:cxnSp>
        <p:nvCxnSpPr>
          <p:cNvPr id="119" name="Shape 119"/>
          <p:cNvCxnSpPr>
            <a:stCxn id="118" idx="2"/>
          </p:cNvCxnSpPr>
          <p:nvPr/>
        </p:nvCxnSpPr>
        <p:spPr>
          <a:xfrm>
            <a:off y="3435649" x="4436249"/>
            <a:ext cy="480599" cx="1086900"/>
          </a:xfrm>
          <a:prstGeom prst="straightConnector1">
            <a:avLst/>
          </a:prstGeom>
          <a:noFill/>
          <a:ln w="19050" cap="flat">
            <a:solidFill>
              <a:srgbClr val="FFFF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